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3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dirty="0"/>
              <a:pPr/>
              <a:t>11/18/2015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dirty="0"/>
              <a:pPr/>
              <a:t>11/18/2015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11/18/2015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4567-0DE4-3F47-BF90-CB84690072F9}" type="datetimeFigureOut">
              <a:rPr lang="en-US" dirty="0"/>
              <a:pPr/>
              <a:t>11/18/2015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dirty="0"/>
              <a:pPr/>
              <a:t>11/18/2015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dirty="0"/>
              <a:pPr/>
              <a:t>11/18/2015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dirty="0"/>
              <a:pPr/>
              <a:t>11/18/2015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11/18/2015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dirty="0"/>
              <a:pPr/>
              <a:t>11/18/2015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dirty="0"/>
              <a:pPr/>
              <a:t>11/18/2015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dirty="0"/>
              <a:pPr/>
              <a:t>11/18/2015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dirty="0"/>
              <a:pPr/>
              <a:t>11/18/2015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dirty="0"/>
              <a:pPr/>
              <a:t>11/18/2015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8C79C5D-2A6F-F04D-97DA-BEF2467B64E4}" type="datetimeFigureOut">
              <a:rPr lang="en-US" dirty="0"/>
              <a:pPr/>
              <a:t>11/18/2015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 dirty="0"/>
              <a:pPr/>
              <a:t>11/18/2015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3" r:id="rId9"/>
    <p:sldLayoutId id="2147483657" r:id="rId10"/>
    <p:sldLayoutId id="2147483666" r:id="rId11"/>
    <p:sldLayoutId id="2147483661" r:id="rId12"/>
    <p:sldLayoutId id="2147483658" r:id="rId13"/>
    <p:sldLayoutId id="2147483659" r:id="rId1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 smtClean="0"/>
              <a:t>New Technology: </a:t>
            </a:r>
            <a:br>
              <a:rPr lang="nl-BE" dirty="0" smtClean="0"/>
            </a:br>
            <a:r>
              <a:rPr lang="nl-BE" dirty="0" smtClean="0"/>
              <a:t>Raspberry Pi - Python</a:t>
            </a:r>
            <a:endParaRPr lang="nl-B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BE" dirty="0" smtClean="0"/>
              <a:t>Didier De Maeyer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4023174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 smtClean="0"/>
              <a:t>Minecraft</a:t>
            </a:r>
            <a:r>
              <a:rPr lang="nl-BE" dirty="0" smtClean="0"/>
              <a:t> Pi: Dropping </a:t>
            </a:r>
            <a:r>
              <a:rPr lang="nl-BE" dirty="0" err="1" smtClean="0"/>
              <a:t>blocks</a:t>
            </a:r>
            <a:r>
              <a:rPr lang="nl-BE" dirty="0" smtClean="0"/>
              <a:t> as </a:t>
            </a:r>
            <a:r>
              <a:rPr lang="nl-BE" dirty="0" err="1" smtClean="0"/>
              <a:t>you</a:t>
            </a:r>
            <a:r>
              <a:rPr lang="nl-BE" dirty="0" smtClean="0"/>
              <a:t> walk</a:t>
            </a:r>
            <a:endParaRPr lang="nl-BE" dirty="0"/>
          </a:p>
        </p:txBody>
      </p:sp>
      <p:pic>
        <p:nvPicPr>
          <p:cNvPr id="6" name="Content Placeholder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766" y="2428444"/>
            <a:ext cx="5401329" cy="4050996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7" name="Content Placeholder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6657" y="2428444"/>
            <a:ext cx="5401328" cy="4050996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336242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 smtClean="0"/>
              <a:t>Minecraft</a:t>
            </a:r>
            <a:r>
              <a:rPr lang="nl-BE" dirty="0" smtClean="0"/>
              <a:t> Pi: </a:t>
            </a:r>
            <a:r>
              <a:rPr lang="nl-BE" dirty="0" err="1" smtClean="0"/>
              <a:t>Playing</a:t>
            </a:r>
            <a:r>
              <a:rPr lang="nl-BE" dirty="0" smtClean="0"/>
              <a:t> </a:t>
            </a:r>
            <a:r>
              <a:rPr lang="nl-BE" dirty="0" err="1" smtClean="0"/>
              <a:t>with</a:t>
            </a:r>
            <a:r>
              <a:rPr lang="nl-BE" dirty="0" smtClean="0"/>
              <a:t> TNT</a:t>
            </a:r>
            <a:endParaRPr lang="nl-BE" dirty="0"/>
          </a:p>
        </p:txBody>
      </p:sp>
      <p:pic>
        <p:nvPicPr>
          <p:cNvPr id="6" name="Content Placeholder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766" y="2428444"/>
            <a:ext cx="5401328" cy="4050996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7" name="Content Placeholder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6657" y="2428444"/>
            <a:ext cx="5401328" cy="4050996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867469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 smtClean="0"/>
              <a:t>Minecraft</a:t>
            </a:r>
            <a:r>
              <a:rPr lang="nl-BE" dirty="0" smtClean="0"/>
              <a:t> Pi: Fun </a:t>
            </a:r>
            <a:r>
              <a:rPr lang="nl-BE" dirty="0" err="1" smtClean="0"/>
              <a:t>with</a:t>
            </a:r>
            <a:r>
              <a:rPr lang="nl-BE" dirty="0" smtClean="0"/>
              <a:t> </a:t>
            </a:r>
            <a:r>
              <a:rPr lang="nl-BE" dirty="0" err="1" smtClean="0"/>
              <a:t>flowing</a:t>
            </a:r>
            <a:r>
              <a:rPr lang="nl-BE" dirty="0" smtClean="0"/>
              <a:t> lava</a:t>
            </a:r>
            <a:endParaRPr lang="nl-BE" dirty="0"/>
          </a:p>
        </p:txBody>
      </p:sp>
      <p:pic>
        <p:nvPicPr>
          <p:cNvPr id="6" name="Content Placeholder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766" y="2428444"/>
            <a:ext cx="5401328" cy="4050996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7" name="Content Placeholder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6657" y="2428444"/>
            <a:ext cx="5401328" cy="4050996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160501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Installatie Raspberry Pi</a:t>
            </a:r>
            <a:endParaRPr lang="nl-BE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766" y="2428443"/>
            <a:ext cx="5401330" cy="4050999"/>
          </a:xfrm>
        </p:spPr>
      </p:pic>
      <p:pic>
        <p:nvPicPr>
          <p:cNvPr id="8" name="Content Placeholder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6657" y="2428444"/>
            <a:ext cx="5401330" cy="40509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230808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Installatie Raspberry Pi</a:t>
            </a:r>
            <a:endParaRPr lang="nl-BE" dirty="0"/>
          </a:p>
        </p:txBody>
      </p:sp>
      <p:pic>
        <p:nvPicPr>
          <p:cNvPr id="11" name="Content Placeholder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766" y="2428444"/>
            <a:ext cx="5401330" cy="40509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12" name="Content Placeholder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6657" y="2428444"/>
            <a:ext cx="5401329" cy="40509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475861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Raspberry Pi</a:t>
            </a:r>
            <a:endParaRPr lang="nl-BE" dirty="0"/>
          </a:p>
        </p:txBody>
      </p:sp>
      <p:pic>
        <p:nvPicPr>
          <p:cNvPr id="4" name="Content Placeholder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766" y="2428444"/>
            <a:ext cx="5401330" cy="40509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5" name="Content Placeholder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6657" y="2428444"/>
            <a:ext cx="5401329" cy="40509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006069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 smtClean="0"/>
              <a:t>Raspbian</a:t>
            </a:r>
            <a:r>
              <a:rPr lang="nl-BE" dirty="0" smtClean="0"/>
              <a:t> demo’s / tests</a:t>
            </a:r>
            <a:endParaRPr lang="nl-BE" dirty="0"/>
          </a:p>
        </p:txBody>
      </p:sp>
      <p:pic>
        <p:nvPicPr>
          <p:cNvPr id="4" name="Content Placeholder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999" y="3740754"/>
            <a:ext cx="3666354" cy="2105676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8" name="Content Placeholder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2822" y="3740754"/>
            <a:ext cx="3666354" cy="2105676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9" name="Content Placeholder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6645" y="3740754"/>
            <a:ext cx="3666354" cy="2105676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sp>
        <p:nvSpPr>
          <p:cNvPr id="10" name="TextBox 9"/>
          <p:cNvSpPr txBox="1"/>
          <p:nvPr/>
        </p:nvSpPr>
        <p:spPr>
          <a:xfrm>
            <a:off x="1449481" y="3179806"/>
            <a:ext cx="1425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dirty="0" smtClean="0"/>
              <a:t>H264 video</a:t>
            </a:r>
            <a:endParaRPr lang="nl-BE" dirty="0"/>
          </a:p>
        </p:txBody>
      </p:sp>
      <p:sp>
        <p:nvSpPr>
          <p:cNvPr id="11" name="TextBox 10"/>
          <p:cNvSpPr txBox="1"/>
          <p:nvPr/>
        </p:nvSpPr>
        <p:spPr>
          <a:xfrm>
            <a:off x="5340824" y="3179806"/>
            <a:ext cx="15103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dirty="0" err="1" smtClean="0"/>
              <a:t>Triangle</a:t>
            </a:r>
            <a:r>
              <a:rPr lang="nl-BE" dirty="0" smtClean="0"/>
              <a:t> test</a:t>
            </a:r>
            <a:endParaRPr lang="nl-BE" dirty="0"/>
          </a:p>
        </p:txBody>
      </p:sp>
      <p:sp>
        <p:nvSpPr>
          <p:cNvPr id="12" name="TextBox 11"/>
          <p:cNvSpPr txBox="1"/>
          <p:nvPr/>
        </p:nvSpPr>
        <p:spPr>
          <a:xfrm>
            <a:off x="9178467" y="3179806"/>
            <a:ext cx="1702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dirty="0" err="1" smtClean="0"/>
              <a:t>Triangle</a:t>
            </a:r>
            <a:r>
              <a:rPr lang="nl-BE" dirty="0" smtClean="0"/>
              <a:t> test 2</a:t>
            </a:r>
          </a:p>
        </p:txBody>
      </p:sp>
    </p:spTree>
    <p:extLst>
      <p:ext uri="{BB962C8B-B14F-4D97-AF65-F5344CB8AC3E}">
        <p14:creationId xmlns:p14="http://schemas.microsoft.com/office/powerpoint/2010/main" val="38332455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 smtClean="0"/>
              <a:t>Introduction</a:t>
            </a:r>
            <a:r>
              <a:rPr lang="nl-BE" dirty="0" smtClean="0"/>
              <a:t> to Processing 3</a:t>
            </a:r>
            <a:endParaRPr lang="nl-BE" dirty="0"/>
          </a:p>
        </p:txBody>
      </p:sp>
      <p:pic>
        <p:nvPicPr>
          <p:cNvPr id="4" name="Content Placeholder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766" y="2428444"/>
            <a:ext cx="5401329" cy="40509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6301946" y="2833816"/>
            <a:ext cx="5560540" cy="2775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nl-BE" dirty="0" smtClean="0"/>
              <a:t>First sketch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nl-BE" dirty="0" err="1" smtClean="0"/>
              <a:t>Other</a:t>
            </a:r>
            <a:r>
              <a:rPr lang="nl-BE" dirty="0" smtClean="0"/>
              <a:t> </a:t>
            </a:r>
            <a:r>
              <a:rPr lang="nl-BE" dirty="0" err="1" smtClean="0"/>
              <a:t>shapes</a:t>
            </a:r>
            <a:endParaRPr lang="nl-BE" dirty="0" smtClean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nl-BE" dirty="0" smtClean="0"/>
              <a:t>Make </a:t>
            </a:r>
            <a:r>
              <a:rPr lang="nl-BE" dirty="0" err="1" smtClean="0"/>
              <a:t>things</a:t>
            </a:r>
            <a:r>
              <a:rPr lang="nl-BE" dirty="0" smtClean="0"/>
              <a:t> move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nl-BE" dirty="0" err="1" smtClean="0"/>
              <a:t>Respond</a:t>
            </a:r>
            <a:r>
              <a:rPr lang="nl-BE" dirty="0" smtClean="0"/>
              <a:t> to </a:t>
            </a:r>
            <a:r>
              <a:rPr lang="nl-BE" dirty="0" err="1" smtClean="0"/>
              <a:t>the</a:t>
            </a:r>
            <a:r>
              <a:rPr lang="nl-BE" dirty="0" smtClean="0"/>
              <a:t> mouse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nl-BE" dirty="0" err="1" smtClean="0"/>
              <a:t>Drawing</a:t>
            </a:r>
            <a:r>
              <a:rPr lang="nl-BE" dirty="0" smtClean="0"/>
              <a:t> </a:t>
            </a:r>
            <a:r>
              <a:rPr lang="nl-BE" dirty="0" err="1" smtClean="0"/>
              <a:t>ellipses</a:t>
            </a:r>
            <a:r>
              <a:rPr lang="nl-BE" dirty="0" smtClean="0"/>
              <a:t> </a:t>
            </a:r>
            <a:r>
              <a:rPr lang="nl-BE" dirty="0" err="1" smtClean="0"/>
              <a:t>with</a:t>
            </a:r>
            <a:r>
              <a:rPr lang="nl-BE" dirty="0" smtClean="0"/>
              <a:t> </a:t>
            </a:r>
            <a:r>
              <a:rPr lang="nl-BE" dirty="0" err="1" smtClean="0"/>
              <a:t>mouseDragged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9747556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 smtClean="0"/>
              <a:t>Codecademy</a:t>
            </a:r>
            <a:r>
              <a:rPr lang="nl-BE" dirty="0"/>
              <a:t>:</a:t>
            </a:r>
            <a:r>
              <a:rPr lang="nl-BE" dirty="0" smtClean="0"/>
              <a:t> Python Basics</a:t>
            </a:r>
            <a:endParaRPr lang="nl-BE" dirty="0"/>
          </a:p>
        </p:txBody>
      </p:sp>
      <p:pic>
        <p:nvPicPr>
          <p:cNvPr id="4" name="Content Placeholder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766" y="2428444"/>
            <a:ext cx="5401329" cy="4050996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6301946" y="2789415"/>
            <a:ext cx="5560540" cy="3329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dirty="0"/>
              <a:t>Battleship</a:t>
            </a:r>
            <a:endParaRPr lang="nl-BE" dirty="0"/>
          </a:p>
          <a:p>
            <a:pPr marL="285750" lvl="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dirty="0"/>
              <a:t>Exam statistics</a:t>
            </a:r>
            <a:endParaRPr lang="nl-BE" dirty="0"/>
          </a:p>
          <a:p>
            <a:pPr marL="285750" lvl="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dirty="0"/>
              <a:t>Classes – inheritance</a:t>
            </a:r>
            <a:endParaRPr lang="nl-BE" dirty="0"/>
          </a:p>
          <a:p>
            <a:pPr marL="285750" lvl="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dirty="0"/>
              <a:t>Classes – overriding methods</a:t>
            </a:r>
            <a:endParaRPr lang="nl-BE" dirty="0"/>
          </a:p>
          <a:p>
            <a:pPr marL="285750" lvl="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dirty="0"/>
              <a:t>Classes – useful classes</a:t>
            </a:r>
            <a:endParaRPr lang="nl-BE" dirty="0"/>
          </a:p>
          <a:p>
            <a:pPr marL="285750" lvl="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dirty="0"/>
              <a:t>Files – input / output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52526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 smtClean="0"/>
              <a:t>Minecraft</a:t>
            </a:r>
            <a:r>
              <a:rPr lang="nl-BE" dirty="0" smtClean="0"/>
              <a:t> Pi</a:t>
            </a:r>
            <a:endParaRPr lang="nl-BE" dirty="0"/>
          </a:p>
        </p:txBody>
      </p:sp>
      <p:sp>
        <p:nvSpPr>
          <p:cNvPr id="6" name="TextBox 5"/>
          <p:cNvSpPr txBox="1"/>
          <p:nvPr/>
        </p:nvSpPr>
        <p:spPr>
          <a:xfrm>
            <a:off x="810000" y="2789415"/>
            <a:ext cx="4371600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Hello world</a:t>
            </a:r>
            <a:endParaRPr lang="nl-BE" dirty="0"/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Teleport player</a:t>
            </a:r>
            <a:endParaRPr lang="nl-BE" dirty="0"/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Set block</a:t>
            </a:r>
            <a:endParaRPr lang="nl-BE" dirty="0"/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Set multiple blocks</a:t>
            </a:r>
            <a:endParaRPr lang="nl-BE" dirty="0"/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Dropping blocks as you walk</a:t>
            </a:r>
            <a:endParaRPr lang="nl-BE" dirty="0"/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Playing with </a:t>
            </a:r>
            <a:r>
              <a:rPr lang="en-GB" dirty="0" err="1"/>
              <a:t>tnt</a:t>
            </a:r>
            <a:r>
              <a:rPr lang="en-GB" dirty="0"/>
              <a:t> blocks</a:t>
            </a:r>
            <a:endParaRPr lang="nl-BE" dirty="0"/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Fun with flowing </a:t>
            </a:r>
            <a:r>
              <a:rPr lang="en-GB" dirty="0" smtClean="0"/>
              <a:t>lava</a:t>
            </a:r>
            <a:endParaRPr lang="nl-BE" dirty="0"/>
          </a:p>
        </p:txBody>
      </p:sp>
      <p:pic>
        <p:nvPicPr>
          <p:cNvPr id="7" name="Content Placeholder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0669" y="2428444"/>
            <a:ext cx="5401328" cy="4050996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81827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 smtClean="0"/>
              <a:t>Minecraft</a:t>
            </a:r>
            <a:r>
              <a:rPr lang="nl-BE" dirty="0" smtClean="0"/>
              <a:t> Pi: Set multiple </a:t>
            </a:r>
            <a:r>
              <a:rPr lang="nl-BE" dirty="0" err="1" smtClean="0"/>
              <a:t>blocks</a:t>
            </a:r>
            <a:endParaRPr lang="nl-BE" dirty="0"/>
          </a:p>
        </p:txBody>
      </p:sp>
      <p:pic>
        <p:nvPicPr>
          <p:cNvPr id="6" name="Content Placeholder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766" y="2428444"/>
            <a:ext cx="5401329" cy="40509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7" name="Content Placeholder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6657" y="2428444"/>
            <a:ext cx="5401329" cy="4050996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9801246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TM03457503[[fn=Quotable]]</Template>
  <TotalTime>54</TotalTime>
  <Words>118</Words>
  <Application>Microsoft Office PowerPoint</Application>
  <PresentationFormat>Widescreen</PresentationFormat>
  <Paragraphs>34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Century Gothic</vt:lpstr>
      <vt:lpstr>Wingdings 2</vt:lpstr>
      <vt:lpstr>Quotable</vt:lpstr>
      <vt:lpstr>New Technology:  Raspberry Pi - Python</vt:lpstr>
      <vt:lpstr>Installatie Raspberry Pi</vt:lpstr>
      <vt:lpstr>Installatie Raspberry Pi</vt:lpstr>
      <vt:lpstr>Raspberry Pi</vt:lpstr>
      <vt:lpstr>Raspbian demo’s / tests</vt:lpstr>
      <vt:lpstr>Introduction to Processing 3</vt:lpstr>
      <vt:lpstr>Codecademy: Python Basics</vt:lpstr>
      <vt:lpstr>Minecraft Pi</vt:lpstr>
      <vt:lpstr>Minecraft Pi: Set multiple blocks</vt:lpstr>
      <vt:lpstr>Minecraft Pi: Dropping blocks as you walk</vt:lpstr>
      <vt:lpstr>Minecraft Pi: Playing with TNT</vt:lpstr>
      <vt:lpstr>Minecraft Pi: Fun with flowing lava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New Technology:  Raspberry Pi - Python</dc:title>
  <dc:creator>Didier De Maeyer</dc:creator>
  <cp:lastModifiedBy>Didier De Maeyer</cp:lastModifiedBy>
  <cp:revision>21</cp:revision>
  <dcterms:created xsi:type="dcterms:W3CDTF">2015-11-18T21:53:53Z</dcterms:created>
  <dcterms:modified xsi:type="dcterms:W3CDTF">2015-11-18T22:48:28Z</dcterms:modified>
</cp:coreProperties>
</file>